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9" r:id="rId6"/>
    <p:sldId id="261" r:id="rId7"/>
    <p:sldId id="258" r:id="rId8"/>
    <p:sldId id="265" r:id="rId9"/>
    <p:sldId id="278" r:id="rId10"/>
    <p:sldId id="266" r:id="rId11"/>
    <p:sldId id="267" r:id="rId12"/>
    <p:sldId id="268" r:id="rId13"/>
    <p:sldId id="270" r:id="rId14"/>
    <p:sldId id="275" r:id="rId15"/>
    <p:sldId id="271" r:id="rId16"/>
    <p:sldId id="276" r:id="rId17"/>
    <p:sldId id="277" r:id="rId18"/>
    <p:sldId id="272" r:id="rId19"/>
    <p:sldId id="269" r:id="rId20"/>
    <p:sldId id="273" r:id="rId21"/>
    <p:sldId id="280" r:id="rId22"/>
    <p:sldId id="274" r:id="rId23"/>
    <p:sldId id="262" r:id="rId24"/>
    <p:sldId id="260" r:id="rId25"/>
    <p:sldId id="281" r:id="rId26"/>
    <p:sldId id="264" r:id="rId27"/>
    <p:sldId id="263" r:id="rId28"/>
    <p:sldId id="286" r:id="rId29"/>
    <p:sldId id="284" r:id="rId30"/>
    <p:sldId id="287" r:id="rId31"/>
    <p:sldId id="283" r:id="rId32"/>
    <p:sldId id="28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8" autoAdjust="0"/>
    <p:restoredTop sz="94660"/>
  </p:normalViewPr>
  <p:slideViewPr>
    <p:cSldViewPr snapToGrid="0">
      <p:cViewPr varScale="1">
        <p:scale>
          <a:sx n="68" d="100"/>
          <a:sy n="68" d="100"/>
        </p:scale>
        <p:origin x="51" y="6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81D20-E416-48CB-8DEA-2CD80526B2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C40213-4855-4372-92B0-215FE6129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D5E5F-A5E0-44FA-8AB7-7A8395DEA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1773-D790-411F-9469-8DC8C9AC9830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D366D-5BAE-496F-829A-D5AD7FF3E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2DB35-6EB3-4EC7-969B-262DA1D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A87C-E217-4E42-AAAF-D218B3DA5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32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E6115-C4AA-4F17-B734-D7B71B2CB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536BB-8FA7-4D62-A957-AF53A7C3F7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E9A2F-37AA-40C5-8C6F-0192A497B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1773-D790-411F-9469-8DC8C9AC9830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36A2A-E81E-4239-B4FE-8B5208DBA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3B5EA-0427-4994-89A2-324EF0DF1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A87C-E217-4E42-AAAF-D218B3DA5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6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F15B51-CEC3-4CA7-B510-A7F3434BAA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4BD0DE-0043-4717-88C0-75EB889E8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173EF-F1C6-47B2-8131-1FA08BF1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1773-D790-411F-9469-8DC8C9AC9830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6E9EF-640D-4DB2-9C0E-34EF1BEF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5AB16-5E68-4A25-9E4C-DD8BA127B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A87C-E217-4E42-AAAF-D218B3DA5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26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54423-795D-4690-AF0D-7FAD47F6B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D0F18-22F0-45C9-958B-E9FFF5291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C1DEF-B5F5-48BD-A9B0-2C3C7A810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1773-D790-411F-9469-8DC8C9AC9830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2A06A-CCD5-4C1F-B81B-84C087456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1D0C6-9A79-479C-ADEF-8DED47543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A87C-E217-4E42-AAAF-D218B3DA5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82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F84E1-0503-45B5-B3DF-69D871061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4680B-6C71-4997-ACF1-690D35723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5E5E5-C60B-4047-8307-4ABB81BC4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1773-D790-411F-9469-8DC8C9AC9830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A9FBC-42EC-437F-B2D6-0C39F4040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87E44-0AD7-4D0C-BCED-CDA2DE65E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A87C-E217-4E42-AAAF-D218B3DA5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8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C0EED-3B06-447C-B1A2-00526D90D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78CCD-1AB2-4321-A14A-6B5467D446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E2CFF2-9002-4CAB-9777-159788CA9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FBC4D6-13AC-4BC1-B6D5-63B034ED5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1773-D790-411F-9469-8DC8C9AC9830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20C66-BF9B-4906-9A5F-69A194E2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93D05-C1FC-4756-93A3-E36C4CD26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A87C-E217-4E42-AAAF-D218B3DA5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21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23C2-9569-4873-ACDC-0BDFBE075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6388B-205B-4A68-B89C-5E06A2985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DA4959-7455-4E8D-8ED6-CEB226E55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8AF767-5BB9-435D-9E7B-833D8F5322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56F17E-C44C-4513-9A8F-C69A26CBAB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F3FA73-365B-41F1-8DEB-AE780C7E2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1773-D790-411F-9469-8DC8C9AC9830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34F18A-1147-47DC-A425-CFA4DF60D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E946FE-25D5-4DA4-9657-31453834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A87C-E217-4E42-AAAF-D218B3DA5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24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122F8-D710-41C9-9886-EAD45FC47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C24843-8000-4BE6-B097-0D7488440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1773-D790-411F-9469-8DC8C9AC9830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6F8525-D10A-401A-B416-439B7C201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2D80D-B04A-4228-BE82-5CA640E2A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A87C-E217-4E42-AAAF-D218B3DA5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4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CE4D73-194C-41B2-B737-2518964F5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1773-D790-411F-9469-8DC8C9AC9830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0B5D3C-D72C-44B4-B42C-AAD048AE2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BC65B-34B0-43F5-903B-DEA77D45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A87C-E217-4E42-AAAF-D218B3DA5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03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32AC7-210C-4D32-AB1C-741A13B39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39730-E294-45D4-821A-20FB0B5BB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A7554-901D-47F1-B466-60B0D377F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BF1FB-F5CE-4B81-9F11-0E865182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1773-D790-411F-9469-8DC8C9AC9830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6FB98E-6709-4167-B554-0086AFC27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B138D2-6006-4D64-A175-DCAD1C7F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A87C-E217-4E42-AAAF-D218B3DA5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72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16DFA-D088-4F29-9A8A-605AE8C5E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7D4049-4C4E-49F3-80D0-B8837E343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013C34-360B-4866-B838-F9174A8BB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6C7F3-8864-4B3E-AB7A-3A2CA5D9E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1773-D790-411F-9469-8DC8C9AC9830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F20A7-6DA4-47B1-A927-A164D45DC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FAC9A-70E5-4A23-B137-D50F9569E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A87C-E217-4E42-AAAF-D218B3DA5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59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DDEFA2-C716-42E5-8969-7852339C6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4A8AC-A459-43CB-97A8-3C447DACB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38082-4FD0-461D-AEBD-4BD533A736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B1773-D790-411F-9469-8DC8C9AC9830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C891D-8B79-4507-A6EA-0172FC863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161A0-34C5-4A79-B663-3B7EAD30B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CA87C-E217-4E42-AAAF-D218B3DA5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3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EB7C-9C06-463B-85E1-AF0844CC2E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Autonomous Vehicles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 30A in Walton County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8ECEB0-25F7-4BF0-84F5-B44C666351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761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F02844-61BA-4E9F-BB8A-D832BF897789}"/>
              </a:ext>
            </a:extLst>
          </p:cNvPr>
          <p:cNvSpPr/>
          <p:nvPr/>
        </p:nvSpPr>
        <p:spPr>
          <a:xfrm>
            <a:off x="1924423" y="1237129"/>
            <a:ext cx="987910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</a:p>
          <a:p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Transect by Andres   T1 to T6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FDOT C1 to C6 Carver/Hattaway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Network and Street Design by context solves many conflicting debates</a:t>
            </a:r>
          </a:p>
        </p:txBody>
      </p:sp>
    </p:spTree>
    <p:extLst>
      <p:ext uri="{BB962C8B-B14F-4D97-AF65-F5344CB8AC3E}">
        <p14:creationId xmlns:p14="http://schemas.microsoft.com/office/powerpoint/2010/main" val="1769256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AC8725-A0C0-453E-ABA8-B513D303E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32" y="149411"/>
            <a:ext cx="9112786" cy="661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55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F02844-61BA-4E9F-BB8A-D832BF897789}"/>
              </a:ext>
            </a:extLst>
          </p:cNvPr>
          <p:cNvSpPr/>
          <p:nvPr/>
        </p:nvSpPr>
        <p:spPr>
          <a:xfrm>
            <a:off x="1237129" y="280894"/>
            <a:ext cx="987910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CONGESTION!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Where? at Intersections!!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When? in Peaks. 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annually, weekly, daily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Whom?   Prioritize.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motor vehicles, cycles, walkers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Cost?   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Chattanooga Christmas Party.</a:t>
            </a:r>
          </a:p>
        </p:txBody>
      </p:sp>
    </p:spTree>
    <p:extLst>
      <p:ext uri="{BB962C8B-B14F-4D97-AF65-F5344CB8AC3E}">
        <p14:creationId xmlns:p14="http://schemas.microsoft.com/office/powerpoint/2010/main" val="2407952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E6C9F-A891-4323-A33C-6794C6806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65" y="84107"/>
            <a:ext cx="10432058" cy="682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31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32C3A5-8DB6-4A34-8DFD-F5499C5D0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388" y="133830"/>
            <a:ext cx="10040471" cy="67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58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F02844-61BA-4E9F-BB8A-D832BF897789}"/>
              </a:ext>
            </a:extLst>
          </p:cNvPr>
          <p:cNvSpPr/>
          <p:nvPr/>
        </p:nvSpPr>
        <p:spPr>
          <a:xfrm>
            <a:off x="1924423" y="1237129"/>
            <a:ext cx="987910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DELAY &amp; CAPACITY</a:t>
            </a:r>
          </a:p>
          <a:p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Two seconds per vehicle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1,800 per hour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/ 60 = 30/min 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30 x 60 = 1,800 / hour green time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50% Green time = 900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veh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/hour</a:t>
            </a:r>
          </a:p>
        </p:txBody>
      </p:sp>
    </p:spTree>
    <p:extLst>
      <p:ext uri="{BB962C8B-B14F-4D97-AF65-F5344CB8AC3E}">
        <p14:creationId xmlns:p14="http://schemas.microsoft.com/office/powerpoint/2010/main" val="700926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9F0401-788C-4144-A266-BC83FF013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45" y="182491"/>
            <a:ext cx="10309150" cy="632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01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1499E6-9103-441F-8A21-363538276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83" y="173317"/>
            <a:ext cx="10865834" cy="668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9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327714-F693-42ED-9A33-67590C31DE8B}"/>
              </a:ext>
            </a:extLst>
          </p:cNvPr>
          <p:cNvSpPr/>
          <p:nvPr/>
        </p:nvSpPr>
        <p:spPr>
          <a:xfrm>
            <a:off x="908423" y="466165"/>
            <a:ext cx="105604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For Whom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are we planning to reduce congestion? 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Must Prioritize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bicycles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walkers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transit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motor vehicles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Shift to smaller vehicles and group travel</a:t>
            </a:r>
          </a:p>
        </p:txBody>
      </p:sp>
    </p:spTree>
    <p:extLst>
      <p:ext uri="{BB962C8B-B14F-4D97-AF65-F5344CB8AC3E}">
        <p14:creationId xmlns:p14="http://schemas.microsoft.com/office/powerpoint/2010/main" val="4156903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240b2028-2e87-424b-9dc7-fafeb29d1b5b@namprd17">
            <a:extLst>
              <a:ext uri="{FF2B5EF4-FFF2-40B4-BE49-F238E27FC236}">
                <a16:creationId xmlns:a16="http://schemas.microsoft.com/office/drawing/2014/main" id="{0F9D75C9-CB53-4B1C-829E-28D827E4D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65" y="-6123651"/>
            <a:ext cx="8144726" cy="1282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764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438068-51FA-4525-AA5B-32D3D0FEBB85}"/>
              </a:ext>
            </a:extLst>
          </p:cNvPr>
          <p:cNvSpPr/>
          <p:nvPr/>
        </p:nvSpPr>
        <p:spPr>
          <a:xfrm>
            <a:off x="400423" y="1362633"/>
            <a:ext cx="108532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MAYA</a:t>
            </a:r>
          </a:p>
          <a:p>
            <a:pPr algn="ctr"/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Most Advanced, Yet Acceptable</a:t>
            </a:r>
          </a:p>
          <a:p>
            <a:pPr algn="ctr"/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Raymond Loewy – Industrial Designer</a:t>
            </a:r>
          </a:p>
        </p:txBody>
      </p:sp>
    </p:spTree>
    <p:extLst>
      <p:ext uri="{BB962C8B-B14F-4D97-AF65-F5344CB8AC3E}">
        <p14:creationId xmlns:p14="http://schemas.microsoft.com/office/powerpoint/2010/main" val="757357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4a6a0717-3222-4d55-b236-c7570c57d338@namprd17">
            <a:extLst>
              <a:ext uri="{FF2B5EF4-FFF2-40B4-BE49-F238E27FC236}">
                <a16:creationId xmlns:a16="http://schemas.microsoft.com/office/drawing/2014/main" id="{34449582-69B3-48B1-9790-B404231FE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346" y="-5768085"/>
            <a:ext cx="7518659" cy="1262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01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240b2028-2e87-424b-9dc7-fafeb29d1b5b@namprd17">
            <a:extLst>
              <a:ext uri="{FF2B5EF4-FFF2-40B4-BE49-F238E27FC236}">
                <a16:creationId xmlns:a16="http://schemas.microsoft.com/office/drawing/2014/main" id="{37D49C8C-F16F-44AB-9B69-38AB031AC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14687" y="-2567651"/>
            <a:ext cx="7613804" cy="1199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033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4a6a0717-3222-4d55-b236-c7570c57d338@namprd17">
            <a:extLst>
              <a:ext uri="{FF2B5EF4-FFF2-40B4-BE49-F238E27FC236}">
                <a16:creationId xmlns:a16="http://schemas.microsoft.com/office/drawing/2014/main" id="{34449582-69B3-48B1-9790-B404231FE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60723" y="-2675024"/>
            <a:ext cx="7286905" cy="1223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044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CF60ED-EE3A-4FC1-B412-41B012848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59" y="0"/>
            <a:ext cx="12211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39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B6D365-5869-49E7-92C5-948732F7A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6884" y="-1125851"/>
            <a:ext cx="6849519" cy="911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35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34E289-5ABC-4BFB-AB5F-4B1A7D96E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9985" y="-1014676"/>
            <a:ext cx="6878235" cy="890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07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A1C7BA-9EE6-4FE0-B491-8AEC226DC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33502" y="-1214605"/>
            <a:ext cx="6886476" cy="931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74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5404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2BA871-72CF-4AB3-82E2-4A57BCEB0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13137" y="-1133966"/>
            <a:ext cx="7058493" cy="94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98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D89D45-BD19-4E14-B5B8-F874EF4CC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28171" y="-1190427"/>
            <a:ext cx="6891246" cy="920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1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team engine train traveling down train tracks&#10;&#10;Description automatically generated">
            <a:extLst>
              <a:ext uri="{FF2B5EF4-FFF2-40B4-BE49-F238E27FC236}">
                <a16:creationId xmlns:a16="http://schemas.microsoft.com/office/drawing/2014/main" id="{E84556D5-D9CC-4577-9A86-3AFC4EE23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090" y="4321174"/>
            <a:ext cx="2738438" cy="1849438"/>
          </a:xfrm>
          <a:prstGeom prst="rect">
            <a:avLst/>
          </a:prstGeom>
        </p:spPr>
      </p:pic>
      <p:pic>
        <p:nvPicPr>
          <p:cNvPr id="3" name="Picture 2" descr="A person in a newspaper&#10;&#10;Description automatically generated">
            <a:extLst>
              <a:ext uri="{FF2B5EF4-FFF2-40B4-BE49-F238E27FC236}">
                <a16:creationId xmlns:a16="http://schemas.microsoft.com/office/drawing/2014/main" id="{848EFA04-EBD7-4B7F-9216-DEE94A830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538" y="2521141"/>
            <a:ext cx="1701800" cy="2252663"/>
          </a:xfrm>
          <a:prstGeom prst="rect">
            <a:avLst/>
          </a:prstGeom>
        </p:spPr>
      </p:pic>
      <p:pic>
        <p:nvPicPr>
          <p:cNvPr id="7" name="Picture 6" descr="A red car parked in front of a building&#10;&#10;Description automatically generated">
            <a:extLst>
              <a:ext uri="{FF2B5EF4-FFF2-40B4-BE49-F238E27FC236}">
                <a16:creationId xmlns:a16="http://schemas.microsoft.com/office/drawing/2014/main" id="{5D4E8B26-D6CD-47E3-B025-E9C01E440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88" y="2171700"/>
            <a:ext cx="6130925" cy="4000500"/>
          </a:xfrm>
          <a:prstGeom prst="rect">
            <a:avLst/>
          </a:prstGeom>
        </p:spPr>
      </p:pic>
      <p:pic>
        <p:nvPicPr>
          <p:cNvPr id="9" name="Picture 8" descr="A large passenger jet flying through a blue sky&#10;&#10;Description automatically generated">
            <a:extLst>
              <a:ext uri="{FF2B5EF4-FFF2-40B4-BE49-F238E27FC236}">
                <a16:creationId xmlns:a16="http://schemas.microsoft.com/office/drawing/2014/main" id="{D25BB537-11AA-44FD-9B7D-57673D10F0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50" y="2503220"/>
            <a:ext cx="2738438" cy="1562100"/>
          </a:xfrm>
          <a:prstGeom prst="rect">
            <a:avLst/>
          </a:prstGeom>
        </p:spPr>
      </p:pic>
      <p:pic>
        <p:nvPicPr>
          <p:cNvPr id="15" name="Picture 14" descr="A large building&#10;&#10;Description automatically generated">
            <a:extLst>
              <a:ext uri="{FF2B5EF4-FFF2-40B4-BE49-F238E27FC236}">
                <a16:creationId xmlns:a16="http://schemas.microsoft.com/office/drawing/2014/main" id="{9EA3EAC2-C54F-4F07-9B1C-A61F357C08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50" y="684214"/>
            <a:ext cx="4127874" cy="1741560"/>
          </a:xfrm>
          <a:prstGeom prst="rect">
            <a:avLst/>
          </a:prstGeom>
        </p:spPr>
      </p:pic>
      <p:pic>
        <p:nvPicPr>
          <p:cNvPr id="17" name="Picture 16" descr="A person wearing a suit and tie smiling and looking at the camera&#10;&#10;Description automatically generated">
            <a:extLst>
              <a:ext uri="{FF2B5EF4-FFF2-40B4-BE49-F238E27FC236}">
                <a16:creationId xmlns:a16="http://schemas.microsoft.com/office/drawing/2014/main" id="{62B8BED2-334E-425B-94BF-22CE394B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88" y="684213"/>
            <a:ext cx="1052513" cy="1404938"/>
          </a:xfrm>
          <a:prstGeom prst="rect">
            <a:avLst/>
          </a:prstGeom>
        </p:spPr>
      </p:pic>
      <p:pic>
        <p:nvPicPr>
          <p:cNvPr id="5122" name="Picture 2" descr="37490">
            <a:extLst>
              <a:ext uri="{FF2B5EF4-FFF2-40B4-BE49-F238E27FC236}">
                <a16:creationId xmlns:a16="http://schemas.microsoft.com/office/drawing/2014/main" id="{F5DF5E1D-4376-4F7C-AF7F-9E097F47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684213"/>
            <a:ext cx="4995863" cy="14049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 person in a yellow car&#10;&#10;Description automatically generated">
            <a:extLst>
              <a:ext uri="{FF2B5EF4-FFF2-40B4-BE49-F238E27FC236}">
                <a16:creationId xmlns:a16="http://schemas.microsoft.com/office/drawing/2014/main" id="{2F73F6AF-4595-4041-AAB0-9AC8B041B8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t="20824" r="10816" b="15923"/>
          <a:stretch/>
        </p:blipFill>
        <p:spPr>
          <a:xfrm>
            <a:off x="9146119" y="4924612"/>
            <a:ext cx="2960017" cy="150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30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2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ar parked in a parking lot&#10;&#10;Description automatically generated">
            <a:extLst>
              <a:ext uri="{FF2B5EF4-FFF2-40B4-BE49-F238E27FC236}">
                <a16:creationId xmlns:a16="http://schemas.microsoft.com/office/drawing/2014/main" id="{779FFBA8-F29B-4215-A5EC-41B404D47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602401"/>
            <a:ext cx="10905066" cy="365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36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oewy Portraits">
            <a:extLst>
              <a:ext uri="{FF2B5EF4-FFF2-40B4-BE49-F238E27FC236}">
                <a16:creationId xmlns:a16="http://schemas.microsoft.com/office/drawing/2014/main" id="{36E6601C-31AC-4F62-862F-A04396BA2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627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F02844-61BA-4E9F-BB8A-D832BF897789}"/>
              </a:ext>
            </a:extLst>
          </p:cNvPr>
          <p:cNvSpPr/>
          <p:nvPr/>
        </p:nvSpPr>
        <p:spPr>
          <a:xfrm>
            <a:off x="1458258" y="143435"/>
            <a:ext cx="987910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MAYA</a:t>
            </a:r>
          </a:p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MA most advanced</a:t>
            </a:r>
          </a:p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YA yet acceptable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MANA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MA  most advanced  NA not acceptable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LAYA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  Least advanced YA yet acceptable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18450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F02844-61BA-4E9F-BB8A-D832BF897789}"/>
              </a:ext>
            </a:extLst>
          </p:cNvPr>
          <p:cNvSpPr/>
          <p:nvPr/>
        </p:nvSpPr>
        <p:spPr>
          <a:xfrm>
            <a:off x="1924423" y="1237129"/>
            <a:ext cx="987910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LU1 &gt; TR2</a:t>
            </a:r>
          </a:p>
          <a:p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land use/development pattern must </a:t>
            </a:r>
            <a:r>
              <a:rPr lang="en-US" sz="3600" u="sng" dirty="0">
                <a:latin typeface="Arial" panose="020B0604020202020204" pitchFamily="34" charset="0"/>
                <a:cs typeface="Arial" panose="020B0604020202020204" pitchFamily="34" charset="0"/>
              </a:rPr>
              <a:t>lead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the transportation designs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South Walton </a:t>
            </a:r>
            <a:r>
              <a:rPr lang="en-US" sz="3600" u="sng" dirty="0">
                <a:latin typeface="Arial" panose="020B0604020202020204" pitchFamily="34" charset="0"/>
                <a:cs typeface="Arial" panose="020B0604020202020204" pitchFamily="34" charset="0"/>
              </a:rPr>
              <a:t>had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this right for 30 years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Bay Co. just starting to,</a:t>
            </a:r>
            <a:r>
              <a:rPr lang="en-US" sz="3600" dirty="0"/>
              <a:t> w Downtown Plan</a:t>
            </a:r>
          </a:p>
        </p:txBody>
      </p:sp>
    </p:spTree>
    <p:extLst>
      <p:ext uri="{BB962C8B-B14F-4D97-AF65-F5344CB8AC3E}">
        <p14:creationId xmlns:p14="http://schemas.microsoft.com/office/powerpoint/2010/main" val="3127443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EBFA9008-6CF2-40D8-8BEF-D5DAEF7480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69" y="-1063168"/>
            <a:ext cx="12196269" cy="859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30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rcuit board&#10;&#10;Description automatically generated">
            <a:extLst>
              <a:ext uri="{FF2B5EF4-FFF2-40B4-BE49-F238E27FC236}">
                <a16:creationId xmlns:a16="http://schemas.microsoft.com/office/drawing/2014/main" id="{AF7D3E0A-8484-4EF7-B2AC-8B745077DD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218" y="2272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76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D09F4D60A7AD49B119C1B144D1F867" ma:contentTypeVersion="13" ma:contentTypeDescription="Create a new document." ma:contentTypeScope="" ma:versionID="249fcb30b4b850f603cf955aa08a7f6b">
  <xsd:schema xmlns:xsd="http://www.w3.org/2001/XMLSchema" xmlns:xs="http://www.w3.org/2001/XMLSchema" xmlns:p="http://schemas.microsoft.com/office/2006/metadata/properties" xmlns:ns3="b16a191d-ff23-4e22-9ebe-8ed3de6dbc99" xmlns:ns4="b0f1ddd5-23d1-44a6-89b2-0dbb36c59cf7" targetNamespace="http://schemas.microsoft.com/office/2006/metadata/properties" ma:root="true" ma:fieldsID="663af237e04e73c68b15e603b0c8a047" ns3:_="" ns4:_="">
    <xsd:import namespace="b16a191d-ff23-4e22-9ebe-8ed3de6dbc99"/>
    <xsd:import namespace="b0f1ddd5-23d1-44a6-89b2-0dbb36c59cf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6a191d-ff23-4e22-9ebe-8ed3de6dbc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3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f1ddd5-23d1-44a6-89b2-0dbb36c59cf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21FEB4-E383-418D-96A4-92DD4900E31B}">
  <ds:schemaRefs>
    <ds:schemaRef ds:uri="http://www.w3.org/XML/1998/namespace"/>
    <ds:schemaRef ds:uri="http://purl.org/dc/terms/"/>
    <ds:schemaRef ds:uri="http://purl.org/dc/elements/1.1/"/>
    <ds:schemaRef ds:uri="b0f1ddd5-23d1-44a6-89b2-0dbb36c59cf7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b16a191d-ff23-4e22-9ebe-8ed3de6dbc99"/>
  </ds:schemaRefs>
</ds:datastoreItem>
</file>

<file path=customXml/itemProps2.xml><?xml version="1.0" encoding="utf-8"?>
<ds:datastoreItem xmlns:ds="http://schemas.openxmlformats.org/officeDocument/2006/customXml" ds:itemID="{4B4F327F-D1CC-42D4-A96B-E427D2BFEC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6a191d-ff23-4e22-9ebe-8ed3de6dbc99"/>
    <ds:schemaRef ds:uri="b0f1ddd5-23d1-44a6-89b2-0dbb36c59c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A817641-B0A0-4168-A284-59D182C99A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3189</TotalTime>
  <Words>183</Words>
  <Application>Microsoft Office PowerPoint</Application>
  <PresentationFormat>Widescreen</PresentationFormat>
  <Paragraphs>50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Courier New</vt:lpstr>
      <vt:lpstr>Office Theme</vt:lpstr>
      <vt:lpstr>Autonomous Vehicles  and  CR 30A in Walton County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Autonomous Vehicles  and  CR 30A in Walton County</dc:title>
  <dc:creator>Rick-Personal Hall</dc:creator>
  <cp:lastModifiedBy>Rick-Personal Hall</cp:lastModifiedBy>
  <cp:revision>21</cp:revision>
  <dcterms:created xsi:type="dcterms:W3CDTF">2020-02-04T15:37:48Z</dcterms:created>
  <dcterms:modified xsi:type="dcterms:W3CDTF">2020-02-06T21:19:06Z</dcterms:modified>
</cp:coreProperties>
</file>